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Wspomaganie szkół w rozwoju </a:t>
            </a: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kompetencji społecznych i obywatelskich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</a:rPr>
              <a:t>etap edukacyjny 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l-PL" b="1" cap="all" dirty="0" smtClean="0">
                <a:solidFill>
                  <a:prstClr val="black"/>
                </a:solidFill>
              </a:rPr>
              <a:t> Moduł </a:t>
            </a:r>
            <a:r>
              <a:rPr lang="pl-PL" b="1" cap="all" smtClean="0">
                <a:solidFill>
                  <a:prstClr val="black"/>
                </a:solidFill>
              </a:rPr>
              <a:t>III. Proces </a:t>
            </a:r>
            <a:r>
              <a:rPr lang="pl-PL" b="1" cap="all" dirty="0">
                <a:solidFill>
                  <a:prstClr val="black"/>
                </a:solidFill>
              </a:rPr>
              <a:t>uczenia się a rozwój kompetencji kluczowych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Cztery </a:t>
            </a:r>
            <a:r>
              <a:rPr lang="pl-PL" sz="3200" b="1" dirty="0">
                <a:solidFill>
                  <a:prstClr val="black"/>
                </a:solidFill>
              </a:rPr>
              <a:t>fazy kompetencji</a:t>
            </a:r>
            <a:r>
              <a:rPr lang="pl-PL" sz="3200" dirty="0">
                <a:solidFill>
                  <a:prstClr val="black"/>
                </a:solidFill>
              </a:rPr>
              <a:t> Noela </a:t>
            </a:r>
            <a:r>
              <a:rPr lang="pl-PL" sz="3200" dirty="0" err="1">
                <a:solidFill>
                  <a:prstClr val="black"/>
                </a:solidFill>
              </a:rPr>
              <a:t>Burcha</a:t>
            </a:r>
            <a:r>
              <a:rPr lang="pl-PL" sz="3200" dirty="0">
                <a:solidFill>
                  <a:prstClr val="black"/>
                </a:solidFill>
              </a:rPr>
              <a:t> – model psychologiczny, określany także jako proces zdobywania świadomej kompetencji, oparty na analizie stanów psychicznych zaangażowanych w proces przejścia od niekompetencji do kompetencji, umiejętności w danej dziedzinie.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prstClr val="black"/>
                </a:solidFill>
              </a:rPr>
              <a:t>Nieświadoma niekompetencja</a:t>
            </a:r>
            <a:r>
              <a:rPr lang="pl-PL" dirty="0">
                <a:solidFill>
                  <a:prstClr val="black"/>
                </a:solidFill>
              </a:rPr>
              <a:t> - jednostka w tej fazie nie rozumie lub nie wie jak coś zrobić i nie potrafi ponadto rozpoznać swoich braków. Niektóre osoby mogą nawet na tym etapie podważać przydatność umiejętności. W tej fazie to sama jednostka musi uznać, iż jest w danej dziedzinie niekompetentna i sama uznać wartość nabycia nowych umiejętności. Jest to warunek konieczny przed przejściem do następnego etapu. Czas w jakim jednostka pozostanie na tym etapie zależy tylko od wewnętrznych bodźców motywacyjnych do nauki.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Świadoma </a:t>
            </a:r>
            <a:r>
              <a:rPr lang="pl-PL" sz="3200" b="1" dirty="0">
                <a:solidFill>
                  <a:prstClr val="black"/>
                </a:solidFill>
              </a:rPr>
              <a:t>niekompetencja</a:t>
            </a:r>
            <a:r>
              <a:rPr lang="pl-PL" sz="3200" dirty="0">
                <a:solidFill>
                  <a:prstClr val="black"/>
                </a:solidFill>
              </a:rPr>
              <a:t> - na tym etapie jednostka nie umie i nie potrafi czegoś zrobić, jednakże jest świadoma owego braku oraz zdaje sobie sprawę z wartości poznania nowej zdolności, przyswojenia nowej wiedzy. Warto pamiętać, że popełnianie błędów na tym etapie jest integralnym składnikiem procesu nauczania na tym etapie.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3440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Świadoma </a:t>
            </a:r>
            <a:r>
              <a:rPr lang="pl-PL" sz="3200" b="1" dirty="0">
                <a:solidFill>
                  <a:prstClr val="black"/>
                </a:solidFill>
              </a:rPr>
              <a:t>kompetencja</a:t>
            </a:r>
            <a:r>
              <a:rPr lang="pl-PL" sz="3200" dirty="0">
                <a:solidFill>
                  <a:prstClr val="black"/>
                </a:solidFill>
              </a:rPr>
              <a:t> - jednostka rozumie pewne procesy oraz potrafi korzystać z nabytych umiejętności. Jednak wykorzystanie umiejętności i wiedzy wymaga koncentracji. W pewnych przypadkach proces może rozłożyć się na kilka etapów, gdy wymaga dużego skupienia w </a:t>
            </a:r>
            <a:r>
              <a:rPr lang="pl-PL" sz="3200" dirty="0" smtClean="0">
                <a:solidFill>
                  <a:prstClr val="black"/>
                </a:solidFill>
              </a:rPr>
              <a:t>wykorzystaniu konkretnej </a:t>
            </a:r>
            <a:r>
              <a:rPr lang="pl-PL" sz="3200" dirty="0">
                <a:solidFill>
                  <a:prstClr val="black"/>
                </a:solidFill>
              </a:rPr>
              <a:t>umiejętności.</a:t>
            </a:r>
            <a:r>
              <a:rPr lang="pl-PL" dirty="0">
                <a:solidFill>
                  <a:prstClr val="black"/>
                </a:solidFill>
              </a:rPr>
              <a:t/>
            </a:r>
            <a:br>
              <a:rPr lang="pl-PL" dirty="0">
                <a:solidFill>
                  <a:prstClr val="black"/>
                </a:solidFill>
              </a:rPr>
            </a:br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200" b="1" dirty="0" smtClean="0">
                <a:solidFill>
                  <a:prstClr val="black"/>
                </a:solidFill>
              </a:rPr>
              <a:t>Nieświadoma </a:t>
            </a:r>
            <a:r>
              <a:rPr lang="pl-PL" sz="3200" b="1" dirty="0">
                <a:solidFill>
                  <a:prstClr val="black"/>
                </a:solidFill>
              </a:rPr>
              <a:t>kompetencja</a:t>
            </a:r>
            <a:r>
              <a:rPr lang="pl-PL" sz="3200" dirty="0">
                <a:solidFill>
                  <a:prstClr val="black"/>
                </a:solidFill>
              </a:rPr>
              <a:t> - na tym etapie jednostka ma już za sobą na tyle długa praktykę w wykorzystywaniu danej umiejętności, że ta staje się wręcz częścią jego osobowości albo odruchem i może z niej łatwo korzystać. W efekcie dana umiejętność może być wykorzystywana jednocześnie z innymi. Jednostka na tym etapie ponadto może sama nauczać innych, korzystając oczywiście z własnych doświadczeń.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</Words>
  <Application>Microsoft Office PowerPoint</Application>
  <PresentationFormat>Niestandardowy</PresentationFormat>
  <Paragraphs>30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Wspomaganie szkół w rozwoju kompetencji społecznych i obywatelskich  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9</cp:revision>
  <dcterms:created xsi:type="dcterms:W3CDTF">2018-12-02T13:14:09Z</dcterms:created>
  <dcterms:modified xsi:type="dcterms:W3CDTF">2019-01-20T13:35:40Z</dcterms:modified>
</cp:coreProperties>
</file>